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6" r:id="rId3"/>
    <p:sldId id="297" r:id="rId4"/>
    <p:sldId id="305" r:id="rId5"/>
    <p:sldId id="306" r:id="rId6"/>
    <p:sldId id="308" r:id="rId7"/>
    <p:sldId id="298" r:id="rId8"/>
    <p:sldId id="299" r:id="rId9"/>
    <p:sldId id="300" r:id="rId10"/>
    <p:sldId id="309" r:id="rId11"/>
    <p:sldId id="285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e" initials="H" lastIdx="1" clrIdx="0">
    <p:extLst>
      <p:ext uri="{19B8F6BF-5375-455C-9EA6-DF929625EA0E}">
        <p15:presenceInfo xmlns:p15="http://schemas.microsoft.com/office/powerpoint/2012/main" userId="Has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856"/>
    <a:srgbClr val="54667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5" autoAdjust="0"/>
  </p:normalViewPr>
  <p:slideViewPr>
    <p:cSldViewPr snapToGrid="0">
      <p:cViewPr varScale="1">
        <p:scale>
          <a:sx n="111" d="100"/>
          <a:sy n="111" d="100"/>
        </p:scale>
        <p:origin x="66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7-02T06:22:32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11761 7488 0</inkml:trace>
  <inkml:trace contextRef="#ctx0" brushRef="#br0" timeOffset="1.05757E6">21537 7078 0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7168-E431-49DF-AFF7-8C785944B1E1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626D-1A37-41A2-AA2F-32294FA393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4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35248"/>
      </p:ext>
    </p:extLst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09778"/>
      </p:ext>
    </p:extLst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08160"/>
      </p:ext>
    </p:extLst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4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77800" y="711200"/>
            <a:ext cx="88011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1717">
            <a:off x="7815129" y="8258"/>
            <a:ext cx="1198973" cy="10756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230" y="27107"/>
            <a:ext cx="7886700" cy="684094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45422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43247"/>
      </p:ext>
    </p:extLst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3810"/>
      </p:ext>
    </p:extLst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51171" y="476016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18442339"/>
      </p:ext>
    </p:extLst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42942"/>
      </p:ext>
    </p:extLst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28756"/>
      </p:ext>
    </p:extLst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850261"/>
      </p:ext>
    </p:extLst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93744"/>
      </p:ext>
    </p:extLst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2020/9/24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74485"/>
            <a:ext cx="9144000" cy="2249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5728" y="2727268"/>
            <a:ext cx="871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GRAPH-BERT: Only Attention is Needed for Learning Graph Representations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72551" y="3145426"/>
            <a:ext cx="14166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Tang </a:t>
            </a:r>
            <a:r>
              <a:rPr lang="en-US" altLang="zh-CN" dirty="0" err="1" smtClean="0">
                <a:solidFill>
                  <a:schemeClr val="bg1"/>
                </a:solidFill>
              </a:rPr>
              <a:t>gu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时间：</a:t>
            </a:r>
            <a:r>
              <a:rPr lang="en-US" altLang="zh-CN" dirty="0" smtClean="0">
                <a:solidFill>
                  <a:schemeClr val="bg1"/>
                </a:solidFill>
              </a:rPr>
              <a:t>2020.9.24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51" y="213784"/>
            <a:ext cx="1798876" cy="17988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Dataset and Experiments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3" y="1041907"/>
            <a:ext cx="4575796" cy="33155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82" y="839064"/>
            <a:ext cx="3357703" cy="1860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729" y="2699695"/>
            <a:ext cx="3932607" cy="16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685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77836"/>
            <a:ext cx="9144000" cy="2249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95987" y="2956066"/>
            <a:ext cx="297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THANGKS!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51" y="213784"/>
            <a:ext cx="1798876" cy="1798876"/>
          </a:xfrm>
          <a:prstGeom prst="ellipse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233960" y="2548080"/>
              <a:ext cx="3519720" cy="14796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600" y="2538720"/>
                <a:ext cx="353844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99941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err="1" smtClean="0">
                <a:solidFill>
                  <a:schemeClr val="bg2"/>
                </a:solidFill>
              </a:rPr>
              <a:t>Backgroud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6027" y="99073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N</a:t>
            </a:r>
            <a:r>
              <a:rPr lang="en-US" altLang="zh-CN" dirty="0" smtClean="0"/>
              <a:t>ormal </a:t>
            </a:r>
            <a:r>
              <a:rPr lang="en-US" altLang="zh-CN" dirty="0" err="1" smtClean="0"/>
              <a:t>GCN</a:t>
            </a:r>
            <a:r>
              <a:rPr lang="en-US" altLang="zh-CN" dirty="0" smtClean="0"/>
              <a:t> question I</a:t>
            </a:r>
            <a:r>
              <a:rPr lang="en-US" altLang="zh-CN" dirty="0"/>
              <a:t>: </a:t>
            </a:r>
            <a:r>
              <a:rPr lang="en-US" altLang="zh-CN" dirty="0" smtClean="0"/>
              <a:t>Suspended animation will </a:t>
            </a:r>
            <a:r>
              <a:rPr lang="en-US" altLang="zh-CN" dirty="0"/>
              <a:t>occur when the model layer is deepened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6027" y="1638330"/>
            <a:ext cx="71406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Normal </a:t>
            </a:r>
            <a:r>
              <a:rPr lang="en-US" altLang="zh-CN" dirty="0" err="1"/>
              <a:t>GCN</a:t>
            </a:r>
            <a:r>
              <a:rPr lang="en-US" altLang="zh-CN" dirty="0"/>
              <a:t> question </a:t>
            </a:r>
            <a:r>
              <a:rPr lang="en-US" altLang="zh-CN" dirty="0" err="1"/>
              <a:t>II:Excessive</a:t>
            </a:r>
            <a:r>
              <a:rPr lang="en-US" altLang="zh-CN" dirty="0"/>
              <a:t> smoothing occurs when the number of model layers is deepened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3" y="2078178"/>
            <a:ext cx="6978316" cy="27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432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err="1" smtClean="0"/>
              <a:t>P</a:t>
            </a:r>
            <a:r>
              <a:rPr lang="en-US" altLang="zh-CN" dirty="0" err="1" smtClean="0"/>
              <a:t>retrain</a:t>
            </a:r>
            <a:r>
              <a:rPr lang="en-US" altLang="zh-CN" dirty="0" smtClean="0"/>
              <a:t> Graph-Bert-First step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3622" y="1005420"/>
            <a:ext cx="85167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Decompose the original graph into unbounded </a:t>
            </a:r>
            <a:r>
              <a:rPr lang="en-US" altLang="zh-CN" dirty="0" err="1"/>
              <a:t>subgraphs</a:t>
            </a:r>
            <a:r>
              <a:rPr lang="en-US" altLang="zh-CN" dirty="0"/>
              <a:t> (without considering the edge information in the </a:t>
            </a:r>
            <a:r>
              <a:rPr lang="en-US" altLang="zh-CN" dirty="0" err="1"/>
              <a:t>subgraphs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80" y="1305502"/>
            <a:ext cx="6978316" cy="248694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59428" y="1599721"/>
            <a:ext cx="522515" cy="1849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10" y="3828319"/>
            <a:ext cx="2571535" cy="4794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283" y="4271918"/>
            <a:ext cx="1023716" cy="178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91" y="4510094"/>
            <a:ext cx="3096175" cy="2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1264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err="1"/>
              <a:t>Pretrain</a:t>
            </a:r>
            <a:r>
              <a:rPr lang="en-US" altLang="zh-CN" dirty="0"/>
              <a:t> </a:t>
            </a:r>
            <a:r>
              <a:rPr lang="en-US" altLang="zh-CN" dirty="0" smtClean="0"/>
              <a:t>Graph-Bert-</a:t>
            </a:r>
            <a:r>
              <a:rPr lang="en-US" altLang="zh-CN" dirty="0" err="1" smtClean="0"/>
              <a:t>Sencond</a:t>
            </a:r>
            <a:r>
              <a:rPr lang="en-US" altLang="zh-CN" dirty="0" smtClean="0"/>
              <a:t> </a:t>
            </a:r>
            <a:r>
              <a:rPr lang="en-US" altLang="zh-CN" dirty="0"/>
              <a:t>step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8" y="711201"/>
            <a:ext cx="6978316" cy="24869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81323" y="2200060"/>
            <a:ext cx="1918178" cy="618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2" y="3369086"/>
            <a:ext cx="2157440" cy="2273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2" y="3596438"/>
            <a:ext cx="3086960" cy="7112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945" y="4307686"/>
            <a:ext cx="2544499" cy="3303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446" y="4638065"/>
            <a:ext cx="2390666" cy="2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0273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altLang="zh-CN" dirty="0" err="1"/>
              <a:t>Weisfeiler</a:t>
            </a:r>
            <a:r>
              <a:rPr lang="en-US" altLang="zh-CN" dirty="0"/>
              <a:t>-Lehman Absolute </a:t>
            </a:r>
            <a:r>
              <a:rPr lang="en-US" altLang="zh-CN" dirty="0" smtClean="0"/>
              <a:t>Role</a:t>
            </a:r>
            <a:endParaRPr lang="zh-CN" altLang="en-US" dirty="0"/>
          </a:p>
        </p:txBody>
      </p:sp>
      <p:pic>
        <p:nvPicPr>
          <p:cNvPr id="1026" name="Picture 2" descr="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42" y="711201"/>
            <a:ext cx="4381729" cy="42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1619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err="1"/>
              <a:t>Pretrain</a:t>
            </a:r>
            <a:r>
              <a:rPr lang="en-US" altLang="zh-CN" dirty="0"/>
              <a:t> </a:t>
            </a:r>
            <a:r>
              <a:rPr lang="en-US" altLang="zh-CN" dirty="0" smtClean="0"/>
              <a:t>Graph-Bert-Third </a:t>
            </a:r>
            <a:r>
              <a:rPr lang="en-US" altLang="zh-CN" dirty="0"/>
              <a:t>step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08" y="3311971"/>
            <a:ext cx="3061678" cy="2162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76" y="3642022"/>
            <a:ext cx="3962793" cy="10606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28" y="711201"/>
            <a:ext cx="6978316" cy="22657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60698" y="996902"/>
            <a:ext cx="1986929" cy="10106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6022678" y="2343694"/>
            <a:ext cx="1128322" cy="30648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96343" y="3850105"/>
            <a:ext cx="495013" cy="213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曲线连接符 13"/>
          <p:cNvCxnSpPr>
            <a:stCxn id="12" idx="0"/>
          </p:cNvCxnSpPr>
          <p:nvPr/>
        </p:nvCxnSpPr>
        <p:spPr>
          <a:xfrm rot="5400000" flipH="1" flipV="1">
            <a:off x="4269492" y="3162587"/>
            <a:ext cx="61876" cy="1313161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70987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err="1"/>
              <a:t>Pretrain</a:t>
            </a:r>
            <a:r>
              <a:rPr lang="en-US" altLang="zh-CN" dirty="0"/>
              <a:t> </a:t>
            </a:r>
            <a:r>
              <a:rPr lang="en-US" altLang="zh-CN" dirty="0" smtClean="0"/>
              <a:t>Graph-Bert-Fourth </a:t>
            </a:r>
            <a:r>
              <a:rPr lang="en-US" altLang="zh-CN" dirty="0"/>
              <a:t>step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78" y="711201"/>
            <a:ext cx="6978316" cy="24869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58280" y="1821925"/>
            <a:ext cx="2014430" cy="1244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58" y="3309434"/>
            <a:ext cx="4909115" cy="13333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61408" y="2296313"/>
            <a:ext cx="1849425" cy="440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8" idx="3"/>
          </p:cNvCxnSpPr>
          <p:nvPr/>
        </p:nvCxnSpPr>
        <p:spPr>
          <a:xfrm>
            <a:off x="7610833" y="2516319"/>
            <a:ext cx="460638" cy="845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514581" y="3418154"/>
            <a:ext cx="1271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Avg</a:t>
            </a:r>
            <a:r>
              <a:rPr lang="en-US" altLang="zh-CN" dirty="0" smtClean="0"/>
              <a:t>-pooling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982075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First-step-extract sentiment words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78" y="711201"/>
            <a:ext cx="6978316" cy="248694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99531" y="1003777"/>
            <a:ext cx="1876926" cy="701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8" y="3749558"/>
            <a:ext cx="2208778" cy="6310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020" y="3437020"/>
            <a:ext cx="986294" cy="2428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156" y="3749558"/>
            <a:ext cx="1952338" cy="7401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541" y="3355379"/>
            <a:ext cx="1254149" cy="4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4517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Dataset and Experiments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20" y="999444"/>
            <a:ext cx="59245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03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9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485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8154</TotalTime>
  <Words>94</Words>
  <Application>Microsoft Office PowerPoint</Application>
  <PresentationFormat>全屏显示(16:9)</PresentationFormat>
  <Paragraphs>17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Backgroud</vt:lpstr>
      <vt:lpstr>Pretrain Graph-Bert-First step</vt:lpstr>
      <vt:lpstr>Pretrain Graph-Bert-Sencond step</vt:lpstr>
      <vt:lpstr>Weisfeiler-Lehman Absolute Role</vt:lpstr>
      <vt:lpstr>Pretrain Graph-Bert-Third step</vt:lpstr>
      <vt:lpstr>Pretrain Graph-Bert-Fourth step</vt:lpstr>
      <vt:lpstr>First-step-extract sentiment words</vt:lpstr>
      <vt:lpstr>Dataset and Experiments </vt:lpstr>
      <vt:lpstr>Dataset and Experiments 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知识竞赛</dc:title>
  <dc:creator>第一PPT</dc:creator>
  <cp:keywords>www.1ppt.com</cp:keywords>
  <cp:lastModifiedBy>Hasee</cp:lastModifiedBy>
  <cp:revision>261</cp:revision>
  <dcterms:created xsi:type="dcterms:W3CDTF">2016-12-25T02:27:54Z</dcterms:created>
  <dcterms:modified xsi:type="dcterms:W3CDTF">2020-09-24T09:06:07Z</dcterms:modified>
</cp:coreProperties>
</file>